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6864" cy="3816424"/>
          </a:xfrm>
        </p:spPr>
        <p:txBody>
          <a:bodyPr/>
          <a:lstStyle/>
          <a:p>
            <a:pPr marL="45720" indent="0" algn="ctr">
              <a:lnSpc>
                <a:spcPct val="120000"/>
              </a:lnSpc>
              <a:buNone/>
            </a:pP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образовательный проект </a:t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получение статуса федеральной инновационной площадки</a:t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развитие функциональной грамотности и цифровых компетенций руководящих и педагогических работников сферы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 Казань, 2020 г.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Picture 4" descr="Предварительный просмотр изображ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456002" cy="1735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35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25365" y="2204864"/>
            <a:ext cx="8709796" cy="347472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Создание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эффективной модели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и развития функциональной грамотности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цифровых компетенций руководящих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педагогических работников сферы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Предварительный просмотр изображен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8887"/>
            <a:ext cx="1626041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67744" y="161205"/>
            <a:ext cx="6480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инновационного образовательного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89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412776"/>
            <a:ext cx="8424936" cy="518457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Проанализировать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по  формированию и развитию функциональной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 и цифровых компетенций руководящих и педагогических работников сферы образования.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 Разработать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учебно-методической документации  для организации обучения по формированию функциональной грамотности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цифровых компетенций руководящих и педагогических работников сферы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3. Организовать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 дополнительным профессиональным программам повышения квалификации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руководящих и педагогических работников сферы образования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их профессиональных компетенций в области  формирования и развития функциональной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 и цифровых компетенций.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4. Обеспечить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качества реализации дополнительных профессиональных программ повышения квалификации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5. Создать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распространения полученного опыта по развитию профессиональных компетенций руководителей образовательных организаций и педагогических работников в области функциональной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 и цифровых компетенций.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Предварительный просмотр изображен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84" y="142097"/>
            <a:ext cx="1626041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791748" y="332657"/>
            <a:ext cx="7200800" cy="93610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" indent="0" algn="ctr"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инновационного образовательного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sz="2800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58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2684" y="1844824"/>
            <a:ext cx="8637788" cy="460851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Создание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повышения квалификации руководящих и педагогических работников сферы образования в рамках единой инновационной образовательной площадки по формированию и развитию функциональной грамотности и цифровых компетенций и, как следствие, совершенствование кадрового обеспечения системы образования.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Предварительный просмотр изображен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84" y="142097"/>
            <a:ext cx="1626041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791748" y="332657"/>
            <a:ext cx="7200800" cy="93610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идея инновационного образовательного проекта</a:t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38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едварительный просмотр изображен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84" y="142097"/>
            <a:ext cx="1626041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547664" y="224644"/>
            <a:ext cx="7450039" cy="79208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dirty="0" smtClean="0">
                <a:effectLst/>
              </a:rPr>
              <a:t>Программа мероприятий в рамках реализации инновационного образовательного проекта организацией-соискателем</a:t>
            </a:r>
            <a:br>
              <a:rPr lang="ru-RU" sz="2000" dirty="0" smtClean="0">
                <a:effectLst/>
              </a:rPr>
            </a:br>
            <a:endParaRPr lang="ru-RU" sz="2000" dirty="0"/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27878988"/>
              </p:ext>
            </p:extLst>
          </p:nvPr>
        </p:nvGraphicFramePr>
        <p:xfrm>
          <a:off x="372753" y="1268760"/>
          <a:ext cx="8624950" cy="5400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4990"/>
                <a:gridCol w="1724990"/>
                <a:gridCol w="1724990"/>
                <a:gridCol w="1724990"/>
                <a:gridCol w="1724990"/>
              </a:tblGrid>
              <a:tr h="421562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2021 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2023 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2024 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2025 г.</a:t>
                      </a:r>
                      <a:endParaRPr lang="ru-RU" dirty="0"/>
                    </a:p>
                  </a:txBody>
                  <a:tcPr anchor="ctr"/>
                </a:tc>
              </a:tr>
              <a:tr h="4979038"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методического обеспечение системы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повышения квалификации руководящих и педагогических работников сферы образования в рамках единой инновационной образовательной площадки по формированию и развитию функциональной грамотности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цифровых компетенций.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и проведение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обучения по ф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ормированию компетенций функциональной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грамотности и цифровых компетенций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руководителей образовательных организаций и педагогических работников</a:t>
                      </a:r>
                    </a:p>
                    <a:p>
                      <a:pPr algn="ctr"/>
                      <a:endParaRPr lang="ru-RU" sz="13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и проведение аналитических</a:t>
                      </a:r>
                      <a:r>
                        <a:rPr lang="ru-RU" sz="13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мероприятий по итогам обучения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и проведение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обучения по ф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ормированию компетенций функциональной грамотности и цифровых компетенций руководителей образовательных организаций и педагогических работников</a:t>
                      </a:r>
                    </a:p>
                    <a:p>
                      <a:pPr algn="ctr"/>
                      <a:endParaRPr lang="ru-RU" sz="13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и проведение аналитических</a:t>
                      </a:r>
                      <a:r>
                        <a:rPr lang="ru-RU" sz="13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мероприятий по итогам обучения</a:t>
                      </a: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и проведение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обучения по ф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ормированию компетенций функциональной грамотности и цифровых компетенций руководителей образовательных организаций и педагогических работников</a:t>
                      </a:r>
                    </a:p>
                    <a:p>
                      <a:pPr algn="ctr"/>
                      <a:endParaRPr lang="ru-RU" sz="13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и проведение аналитических</a:t>
                      </a:r>
                      <a:r>
                        <a:rPr lang="ru-RU" sz="13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мероприятий по итогам обучения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</a:t>
                      </a:r>
                      <a:r>
                        <a:rPr lang="ru-RU" sz="13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омплекса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аналитических материалов по итогам деятельности инновационного образовательного 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функциональной модели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образовательной программы по формированию функциональной грамотности и цифровых компетенций руководящих и педагогических работников сферы образования</a:t>
                      </a:r>
                      <a:endParaRPr lang="ru-RU" sz="13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91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628800"/>
            <a:ext cx="8384719" cy="4536504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функциональной модели образовательной программы по формированию функциональной грамотности и цифровых компетенций в образовательный процесс.</a:t>
            </a:r>
          </a:p>
          <a:p>
            <a:pPr marL="4572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Разработка новых проектов, продолжающих развитие достижений реализованного ИОП.</a:t>
            </a:r>
          </a:p>
          <a:p>
            <a:pPr marL="4572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Распространение опыта деятельности инновационной образовательной площадки на межгосударственном уровне (в странах СНГ) путём проведения форумов/конференций. </a:t>
            </a:r>
          </a:p>
          <a:p>
            <a:pPr marL="45720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051720" y="260648"/>
            <a:ext cx="6656527" cy="100811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развития проекта после завершения срока реализации</a:t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Предварительный просмотр изображен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84" y="142097"/>
            <a:ext cx="1626041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40479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</TotalTime>
  <Words>181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Инновационный образовательный проект  на получение статуса федеральной инновационной площадки  «Формирование и развитие функциональной грамотности и цифровых компетенций руководящих и педагогических работников сферы образования»   г. Казань, 2020 г.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Инновационный образовательный проект  на получение статуса федеральной инновационной площадки  «Эффективная модель формирования и развития функциональной грамотности руководящих и педагогических работников сферы образования  в контексте глобальных компетенций»   г. Казань, 2020 г. </dc:title>
  <dc:creator>Гоглева Е</dc:creator>
  <cp:lastModifiedBy>Гоглева Е</cp:lastModifiedBy>
  <cp:revision>10</cp:revision>
  <cp:lastPrinted>2020-09-28T05:49:27Z</cp:lastPrinted>
  <dcterms:created xsi:type="dcterms:W3CDTF">2020-09-24T12:10:59Z</dcterms:created>
  <dcterms:modified xsi:type="dcterms:W3CDTF">2020-09-28T05:50:10Z</dcterms:modified>
</cp:coreProperties>
</file>